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75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7"/>
    <p:sldId id="284" r:id="rId18"/>
    <p:sldId id="286" r:id="rId19"/>
    <p:sldId id="289" r:id="rId20"/>
    <p:sldId id="285" r:id="rId21"/>
    <p:sldId id="28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1" d="100"/>
          <a:sy n="51" d="100"/>
        </p:scale>
        <p:origin x="92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385" y="1908527"/>
            <a:ext cx="8361229" cy="1739837"/>
          </a:xfrm>
        </p:spPr>
        <p:txBody>
          <a:bodyPr/>
          <a:lstStyle/>
          <a:p>
            <a:r>
              <a:rPr lang="en-GB" sz="5000" dirty="0"/>
              <a:t>Project</a:t>
            </a:r>
            <a:br>
              <a:rPr lang="en-GB" sz="5000" dirty="0"/>
            </a:br>
            <a:r>
              <a:rPr lang="en-GB" sz="5000" dirty="0"/>
              <a:t>PET CARE System</a:t>
            </a:r>
            <a:endParaRPr lang="vi-VN" sz="500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Store info screen (3/3)</a:t>
            </a:r>
            <a:endParaRPr lang="en-US"/>
          </a:p>
        </p:txBody>
      </p:sp>
      <p:pic>
        <p:nvPicPr>
          <p:cNvPr id="4" name="Content Placeholder 3" descr="Screenshot_16263091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4455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 new pet</a:t>
            </a:r>
            <a:endParaRPr lang="en-US"/>
          </a:p>
        </p:txBody>
      </p:sp>
      <p:pic>
        <p:nvPicPr>
          <p:cNvPr id="4" name="Content Placeholder 3" descr="Screenshot_162630916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4455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Pet info screen</a:t>
            </a:r>
            <a:endParaRPr lang="en-US"/>
          </a:p>
        </p:txBody>
      </p:sp>
      <p:pic>
        <p:nvPicPr>
          <p:cNvPr id="4" name="Content Placeholder 3" descr="Screenshot_16263092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4455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Booking services screen</a:t>
            </a:r>
            <a:endParaRPr lang="en-US"/>
          </a:p>
        </p:txBody>
      </p:sp>
      <p:pic>
        <p:nvPicPr>
          <p:cNvPr id="4" name="Content Placeholder 3" descr="Screenshot_162630926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746240" y="2171700"/>
            <a:ext cx="2014220" cy="3581400"/>
          </a:xfrm>
          <a:prstGeom prst="rect">
            <a:avLst/>
          </a:prstGeom>
        </p:spPr>
      </p:pic>
      <p:pic>
        <p:nvPicPr>
          <p:cNvPr id="5" name="Content Placeholder 4" descr="Screenshot_162630928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73540" y="2171700"/>
            <a:ext cx="2014220" cy="3581400"/>
          </a:xfrm>
          <a:prstGeom prst="rect">
            <a:avLst/>
          </a:prstGeom>
        </p:spPr>
      </p:pic>
      <p:pic>
        <p:nvPicPr>
          <p:cNvPr id="6" name="Picture 5" descr="Screenshot_16263117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71700"/>
            <a:ext cx="2028825" cy="3606800"/>
          </a:xfrm>
          <a:prstGeom prst="rect">
            <a:avLst/>
          </a:prstGeom>
        </p:spPr>
      </p:pic>
      <p:pic>
        <p:nvPicPr>
          <p:cNvPr id="7" name="Picture 6" descr="Screenshot_16263117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235" y="2171700"/>
            <a:ext cx="2021205" cy="35934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Check out screen</a:t>
            </a:r>
            <a:endParaRPr lang="en-US"/>
          </a:p>
        </p:txBody>
      </p:sp>
      <p:pic>
        <p:nvPicPr>
          <p:cNvPr id="5" name="Content Placeholder 4" descr="Screenshot_162630979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998085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Appointment detail</a:t>
            </a:r>
            <a:endParaRPr lang="en-US"/>
          </a:p>
        </p:txBody>
      </p:sp>
      <p:pic>
        <p:nvPicPr>
          <p:cNvPr id="5" name="Content Placeholder 4" descr="Screenshot_162630985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088890" y="21717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Profile screen</a:t>
            </a:r>
            <a:endParaRPr lang="en-US"/>
          </a:p>
        </p:txBody>
      </p:sp>
      <p:pic>
        <p:nvPicPr>
          <p:cNvPr id="5" name="Content Placeholder 4" descr="Screenshot_162630999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87625" y="2286000"/>
            <a:ext cx="2014220" cy="3581400"/>
          </a:xfrm>
          <a:prstGeom prst="rect">
            <a:avLst/>
          </a:prstGeom>
        </p:spPr>
      </p:pic>
      <p:pic>
        <p:nvPicPr>
          <p:cNvPr id="6" name="Content Placeholder 5" descr="Screenshot_162631001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1920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Addition screen (nothing special)</a:t>
            </a:r>
            <a:endParaRPr lang="en-US"/>
          </a:p>
        </p:txBody>
      </p:sp>
      <p:pic>
        <p:nvPicPr>
          <p:cNvPr id="4" name="Content Placeholder 3" descr="Screenshot_162631122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87625" y="2286000"/>
            <a:ext cx="2014220" cy="3581400"/>
          </a:xfrm>
          <a:prstGeom prst="rect">
            <a:avLst/>
          </a:prstGeom>
        </p:spPr>
      </p:pic>
      <p:pic>
        <p:nvPicPr>
          <p:cNvPr id="5" name="Content Placeholder 4" descr="Screenshot_162631122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1920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New events screen(Just UI)</a:t>
            </a:r>
            <a:endParaRPr lang="en-US"/>
          </a:p>
        </p:txBody>
      </p:sp>
      <p:pic>
        <p:nvPicPr>
          <p:cNvPr id="5" name="Content Placeholder 4" descr="Screenshot_162630993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196205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Addional UI screen(nothing functional)</a:t>
            </a:r>
            <a:endParaRPr lang="en-US"/>
          </a:p>
        </p:txBody>
      </p:sp>
      <p:pic>
        <p:nvPicPr>
          <p:cNvPr id="5" name="Content Placeholder 4" descr="Screenshot_162631029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87625" y="2286000"/>
            <a:ext cx="2014220" cy="3581400"/>
          </a:xfrm>
          <a:prstGeom prst="rect">
            <a:avLst/>
          </a:prstGeom>
        </p:spPr>
      </p:pic>
      <p:pic>
        <p:nvPicPr>
          <p:cNvPr id="6" name="Content Placeholder 5" descr="Screenshot_162631030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1920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385" y="1326636"/>
            <a:ext cx="8361229" cy="770019"/>
          </a:xfrm>
        </p:spPr>
        <p:txBody>
          <a:bodyPr/>
          <a:lstStyle/>
          <a:p>
            <a:r>
              <a:rPr lang="en-GB" sz="4000" dirty="0"/>
              <a:t>Member</a:t>
            </a:r>
            <a:endParaRPr lang="vi-V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2874" y="2844801"/>
            <a:ext cx="4802907" cy="195810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GB" dirty="0" err="1">
                <a:latin typeface="Franklin Gothic Book (Body)"/>
              </a:rPr>
              <a:t>Lâm</a:t>
            </a:r>
            <a:r>
              <a:rPr lang="en-GB" dirty="0">
                <a:latin typeface="Franklin Gothic Book (Body)"/>
              </a:rPr>
              <a:t> Kha </a:t>
            </a:r>
            <a:r>
              <a:rPr lang="en-GB" dirty="0" err="1">
                <a:latin typeface="Franklin Gothic Book (Body)"/>
              </a:rPr>
              <a:t>Thành</a:t>
            </a:r>
            <a:r>
              <a:rPr lang="en-GB" dirty="0">
                <a:latin typeface="Franklin Gothic Book (Body)"/>
              </a:rPr>
              <a:t> </a:t>
            </a:r>
            <a:r>
              <a:rPr lang="en-GB" dirty="0" err="1">
                <a:latin typeface="Franklin Gothic Book (Body)"/>
              </a:rPr>
              <a:t>Công</a:t>
            </a:r>
            <a:endParaRPr lang="en-GB" dirty="0">
              <a:latin typeface="Franklin Gothic Book (Body)"/>
            </a:endParaRPr>
          </a:p>
          <a:p>
            <a:pPr marL="342900" indent="-342900" algn="l">
              <a:buFontTx/>
              <a:buChar char="-"/>
            </a:pPr>
            <a:r>
              <a:rPr lang="vi-VN" dirty="0">
                <a:latin typeface="Franklin Gothic Book (Body)"/>
              </a:rPr>
              <a:t>Nguyễn Vũ Tuấn Anh</a:t>
            </a:r>
            <a:endParaRPr lang="en-GB" dirty="0">
              <a:latin typeface="Franklin Gothic Book (Body)"/>
            </a:endParaRPr>
          </a:p>
          <a:p>
            <a:pPr marL="342900" indent="-342900" algn="l">
              <a:buFontTx/>
              <a:buChar char="-"/>
            </a:pPr>
            <a:r>
              <a:rPr lang="vi-VN" dirty="0">
                <a:latin typeface="Franklin Gothic Book (Body)"/>
              </a:rPr>
              <a:t>Dương Đình Nguyên</a:t>
            </a:r>
            <a:endParaRPr lang="vi-VN" dirty="0">
              <a:latin typeface="Franklin Gothic Book (Body)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862856" y="2235199"/>
            <a:ext cx="84662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6" y="1246909"/>
            <a:ext cx="8361229" cy="757382"/>
          </a:xfrm>
        </p:spPr>
        <p:txBody>
          <a:bodyPr/>
          <a:lstStyle/>
          <a:p>
            <a:r>
              <a:rPr lang="en-GB" sz="4000" dirty="0"/>
              <a:t>Introduce</a:t>
            </a:r>
            <a:endParaRPr lang="vi-V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6788" y="2429165"/>
            <a:ext cx="7257903" cy="2854036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GB" sz="2800" dirty="0"/>
              <a:t>Background </a:t>
            </a:r>
            <a:endParaRPr lang="en-GB" sz="2800" dirty="0"/>
          </a:p>
          <a:p>
            <a:pPr marL="457200" indent="-457200" algn="l">
              <a:buAutoNum type="arabicPeriod"/>
            </a:pPr>
            <a:r>
              <a:rPr lang="en-GB" sz="2800" dirty="0"/>
              <a:t>Project scope</a:t>
            </a:r>
            <a:endParaRPr lang="en-GB" sz="2800" dirty="0"/>
          </a:p>
          <a:p>
            <a:pPr marL="457200" indent="-457200" algn="l">
              <a:buAutoNum type="arabicPeriod"/>
            </a:pPr>
            <a:r>
              <a:rPr lang="en-GB" sz="2800" dirty="0"/>
              <a:t>Application features</a:t>
            </a:r>
            <a:endParaRPr lang="en-GB" sz="2800" dirty="0"/>
          </a:p>
          <a:p>
            <a:pPr marL="457200" indent="-457200" algn="l">
              <a:buAutoNum type="arabicPeriod"/>
            </a:pPr>
            <a:r>
              <a:rPr lang="en-GB" sz="2800" dirty="0" err="1"/>
              <a:t>Usecase</a:t>
            </a:r>
            <a:r>
              <a:rPr lang="en-GB" sz="2800" dirty="0"/>
              <a:t> Diagram</a:t>
            </a:r>
            <a:endParaRPr lang="en-GB" sz="2800" dirty="0"/>
          </a:p>
          <a:p>
            <a:pPr marL="457200" indent="-457200" algn="l">
              <a:buAutoNum type="arabicPeriod"/>
            </a:pPr>
            <a:r>
              <a:rPr lang="en-GB" sz="2800" dirty="0"/>
              <a:t>Sample interface</a:t>
            </a:r>
            <a:endParaRPr lang="en-GB" sz="2800" dirty="0"/>
          </a:p>
          <a:p>
            <a:pPr marL="457200" indent="-457200" algn="l">
              <a:buAutoNum type="arabicPeriod"/>
            </a:pPr>
            <a:endParaRPr lang="en-GB" dirty="0"/>
          </a:p>
          <a:p>
            <a:pPr marL="457200" indent="-457200" algn="l">
              <a:buAutoNum type="arabicPeriod"/>
            </a:pPr>
            <a:endParaRPr lang="vi-V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862856" y="2216727"/>
            <a:ext cx="84662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384" y="993140"/>
            <a:ext cx="8361229" cy="757382"/>
          </a:xfrm>
        </p:spPr>
        <p:txBody>
          <a:bodyPr/>
          <a:lstStyle/>
          <a:p>
            <a:pPr algn="l"/>
            <a:r>
              <a:rPr lang="en-GB" sz="4000" dirty="0"/>
              <a:t>1. Background</a:t>
            </a:r>
            <a:endParaRPr lang="vi-V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5384" y="1845010"/>
            <a:ext cx="8466455" cy="4019848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vi-V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this </a:t>
            </a:r>
            <a:r>
              <a:rPr lang="en-US" altLang="vi-V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</a:t>
            </a:r>
            <a:r>
              <a:rPr lang="en-US" altLang="vi-V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health is an important feature. Even for pets, their needs must be provided.</a:t>
            </a:r>
            <a:endParaRPr lang="en-US" altLang="vi-V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vi-V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this mobile app, user can:</a:t>
            </a:r>
            <a:endParaRPr lang="en-US" altLang="vi-V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vi-V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+Add new member to pet family.</a:t>
            </a:r>
            <a:endParaRPr lang="en-US" altLang="vi-V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vi-V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+View all available services with best discount for your pet.</a:t>
            </a:r>
            <a:endParaRPr lang="en-US" altLang="vi-V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vi-V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+View popular store in the with its services and info.</a:t>
            </a:r>
            <a:endParaRPr lang="en-US" altLang="vi-V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vi-V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+Book an apointment for your pet with awsome services.</a:t>
            </a:r>
            <a:endParaRPr lang="en-US" altLang="vi-V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vi-V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+Cancel an </a:t>
            </a:r>
            <a:r>
              <a:rPr lang="en-US" altLang="vi-VN" sz="24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appointment anytime  </a:t>
            </a:r>
            <a:endParaRPr lang="en-US" altLang="vi-V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vi-V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vi-V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863258" y="1750522"/>
            <a:ext cx="84662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Login/Register/Forgot password</a:t>
            </a:r>
            <a:br>
              <a:rPr lang="en-US"/>
            </a:br>
            <a:endParaRPr lang="en-US"/>
          </a:p>
        </p:txBody>
      </p:sp>
      <p:pic>
        <p:nvPicPr>
          <p:cNvPr id="4" name="Content Placeholder 3" descr="Screenshot_162630874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87625" y="2286000"/>
            <a:ext cx="2014220" cy="3581400"/>
          </a:xfrm>
          <a:prstGeom prst="rect">
            <a:avLst/>
          </a:prstGeom>
        </p:spPr>
      </p:pic>
      <p:pic>
        <p:nvPicPr>
          <p:cNvPr id="5" name="Content Placeholder 4" descr="Screenshot_16263088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77535" y="2286000"/>
            <a:ext cx="2014220" cy="3581400"/>
          </a:xfrm>
          <a:prstGeom prst="rect">
            <a:avLst/>
          </a:prstGeom>
        </p:spPr>
      </p:pic>
      <p:pic>
        <p:nvPicPr>
          <p:cNvPr id="6" name="Picture 5" descr="Screenshot_16263088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335" y="2286000"/>
            <a:ext cx="1981835" cy="35236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Main pet screen(1/2)</a:t>
            </a:r>
            <a:endParaRPr lang="en-US"/>
          </a:p>
        </p:txBody>
      </p:sp>
      <p:pic>
        <p:nvPicPr>
          <p:cNvPr id="4" name="Content Placeholder 3" descr="Screenshot_16263089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4455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Main pet screen(2/2)</a:t>
            </a:r>
            <a:endParaRPr lang="en-US"/>
          </a:p>
        </p:txBody>
      </p:sp>
      <p:pic>
        <p:nvPicPr>
          <p:cNvPr id="4" name="Content Placeholder 3" descr="Screenshot_162614458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4455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Store info screen(1/3)</a:t>
            </a:r>
            <a:endParaRPr lang="en-US"/>
          </a:p>
        </p:txBody>
      </p:sp>
      <p:pic>
        <p:nvPicPr>
          <p:cNvPr id="4" name="Content Placeholder 3" descr="Screenshot_16263090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4455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Store info screen(2/3)</a:t>
            </a:r>
            <a:endParaRPr lang="en-US"/>
          </a:p>
        </p:txBody>
      </p:sp>
      <p:pic>
        <p:nvPicPr>
          <p:cNvPr id="4" name="Content Placeholder 3" descr="Screenshot_162630909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64455" y="2286000"/>
            <a:ext cx="2014220" cy="358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{5CDCC739-C483-4226-9DA3-D6CD8E87EE14}tf10001105</Template>
  <TotalTime>0</TotalTime>
  <Words>864</Words>
  <Application>WPS Presentation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SimSun</vt:lpstr>
      <vt:lpstr>Wingdings</vt:lpstr>
      <vt:lpstr>Franklin Gothic Book</vt:lpstr>
      <vt:lpstr>Franklin Gothic Book (Body)</vt:lpstr>
      <vt:lpstr>Calibri</vt:lpstr>
      <vt:lpstr>Times New Roman</vt:lpstr>
      <vt:lpstr>Tahoma</vt:lpstr>
      <vt:lpstr>Microsoft YaHei</vt:lpstr>
      <vt:lpstr>Arial Unicode MS</vt:lpstr>
      <vt:lpstr>Crop</vt:lpstr>
      <vt:lpstr>Project PET CARE System</vt:lpstr>
      <vt:lpstr>Member</vt:lpstr>
      <vt:lpstr>Introduce</vt:lpstr>
      <vt:lpstr>1. Background</vt:lpstr>
      <vt:lpstr>Login/Register/Forgot password </vt:lpstr>
      <vt:lpstr>Main pet screen(1/2)</vt:lpstr>
      <vt:lpstr>Main pet screen(2/2)</vt:lpstr>
      <vt:lpstr>Store info screen(1/3)</vt:lpstr>
      <vt:lpstr>Store info screen(2/3)</vt:lpstr>
      <vt:lpstr>Store info screen (3/3)</vt:lpstr>
      <vt:lpstr>Add new pet</vt:lpstr>
      <vt:lpstr>Pet info screen</vt:lpstr>
      <vt:lpstr>Booking services screen</vt:lpstr>
      <vt:lpstr>Check out screen</vt:lpstr>
      <vt:lpstr>Appointment detail</vt:lpstr>
      <vt:lpstr>Profile screen</vt:lpstr>
      <vt:lpstr>PowerPoint 演示文稿</vt:lpstr>
      <vt:lpstr>New events screen</vt:lpstr>
      <vt:lpstr>Addional UI screen(nothing functional)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CARE</dc:title>
  <dc:creator>qhoav</dc:creator>
  <cp:lastModifiedBy>ASUS</cp:lastModifiedBy>
  <cp:revision>32</cp:revision>
  <dcterms:created xsi:type="dcterms:W3CDTF">2021-05-31T14:08:00Z</dcterms:created>
  <dcterms:modified xsi:type="dcterms:W3CDTF">2021-07-15T01:17:33Z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1033-11.2.0.10200</vt:lpwstr>
  </property>
</Properties>
</file>